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">
    <p:bg>
      <p:bgPr>
        <a:solidFill>
          <a:srgbClr val="0E10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· партнерська програма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partner.mollegenerator.com" TargetMode="External"/><Relationship Id="rId2" Type="http://schemas.openxmlformats.org/officeDocument/2006/relationships/hyperlink" Target="https://mollegenerator.com/uk/partners/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438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7532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0684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3836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46988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014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438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0684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3836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46988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014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438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0684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3836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6988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014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438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7532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0684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3836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46988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2014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5438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7532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0684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3836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46988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014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438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0684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3836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46988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12014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5438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7532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0684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73836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46988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12014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438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27532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00684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73836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46988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12014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5438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27532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00684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3836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46988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2014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5438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27532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00684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73836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046988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12014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5438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7532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00684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73836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046988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12014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5438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7532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00684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73836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46988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12014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75438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827532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00684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73836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46988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2014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5438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27532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00684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73836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46988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12014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75438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827532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900684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973836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046988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12014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75438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27532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00684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973836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46988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12014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5438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827532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00684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973836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46988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12014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75438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827532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900684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973836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46988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12014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0E1013"/>
          </a:solidFill>
          <a:ln w="12700">
            <a:solidFill>
              <a:srgbClr val="0E1013"/>
            </a:solidFill>
            <a:prstDash val="solid"/>
          </a:ln>
        </p:spPr>
      </p:sp>
      <p:sp>
        <p:nvSpPr>
          <p:cNvPr id="111" name="Text 109"/>
          <p:cNvSpPr txBox="1"/>
          <p:nvPr/>
        </p:nvSpPr>
        <p:spPr>
          <a:xfrm>
            <a:off x="548640" y="11430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· ПАРТНЕРСЬКА ПРОГРАМА</a:t>
            </a:r>
            <a:endParaRPr lang="en-US" sz="1200" dirty="0"/>
          </a:p>
        </p:txBody>
      </p:sp>
      <p:sp>
        <p:nvSpPr>
          <p:cNvPr id="112" name="Text 110"/>
          <p:cNvSpPr txBox="1"/>
          <p:nvPr/>
        </p:nvSpPr>
        <p:spPr>
          <a:xfrm>
            <a:off x="548640" y="1508760"/>
            <a:ext cx="66751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2000"/>
              </a:lnSpc>
              <a:buNone/>
            </a:pPr>
            <a:r>
              <a:rPr lang="en-US" sz="50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ВАШ САЙТ З MOLLE-ПАНЕЛЯМИ ЗА ОДИН ДЕНЬ</a:t>
            </a:r>
            <a:endParaRPr lang="en-US" sz="5000" dirty="0"/>
          </a:p>
        </p:txBody>
      </p:sp>
      <p:sp>
        <p:nvSpPr>
          <p:cNvPr id="113" name="Text 111"/>
          <p:cNvSpPr txBox="1"/>
          <p:nvPr/>
        </p:nvSpPr>
        <p:spPr>
          <a:xfrm>
            <a:off x="54864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Готовий каталог, онлайн-конфігуратор і замовлення у ваш Telegram — під вашою назвою, з вашими матеріалами. Без розробки.</a:t>
            </a:r>
            <a:endParaRPr lang="en-US" sz="1700" dirty="0"/>
          </a:p>
        </p:txBody>
      </p:sp>
      <p:sp>
        <p:nvSpPr>
          <p:cNvPr id="114" name="Shape 112"/>
          <p:cNvSpPr/>
          <p:nvPr/>
        </p:nvSpPr>
        <p:spPr>
          <a:xfrm>
            <a:off x="548640" y="4617720"/>
            <a:ext cx="2377440" cy="868680"/>
          </a:xfrm>
          <a:prstGeom prst="rect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5" name="Text 113"/>
          <p:cNvSpPr txBox="1"/>
          <p:nvPr/>
        </p:nvSpPr>
        <p:spPr>
          <a:xfrm>
            <a:off x="731520" y="4645152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від 49 $</a:t>
            </a:r>
            <a:endParaRPr lang="en-US" sz="3200" dirty="0"/>
          </a:p>
        </p:txBody>
      </p:sp>
      <p:sp>
        <p:nvSpPr>
          <p:cNvPr id="116" name="Text 114"/>
          <p:cNvSpPr txBox="1"/>
          <p:nvPr/>
        </p:nvSpPr>
        <p:spPr>
          <a:xfrm>
            <a:off x="731520" y="514807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 рік · без комісії</a:t>
            </a:r>
            <a:endParaRPr lang="en-US" sz="1200" dirty="0"/>
          </a:p>
        </p:txBody>
      </p:sp>
      <p:sp>
        <p:nvSpPr>
          <p:cNvPr id="117" name="Text 115"/>
          <p:cNvSpPr txBox="1"/>
          <p:nvPr/>
        </p:nvSpPr>
        <p:spPr>
          <a:xfrm>
            <a:off x="3200400" y="47091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Для цехів лазерної порізки · виробників кейсів · автоательє · магазинів спорядження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ЩО ТАКЕ MOLLEGENERATOR.COM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ПЛАТФОРМА MOLLE-ПАНЕЛЕЙ, ЯКА ВЖЕ ПРАЦЮЄ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98424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300+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53288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SEO-сторінок UA / EN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46120" y="187452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29000" y="198424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60+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3429000" y="253288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моделей кейсів і авто з розмірами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15468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326440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24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81304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базові панелі + панелі під моделі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46120" y="315468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29000" y="326440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DXF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3429000" y="381304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готовий файл під різ за хвилину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526280"/>
            <a:ext cx="5212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Онлайн-генератор: клієнт задає розмір, кількість комірок, отвори під кріплення (у т.ч. MD173) і одразу бачить ціну. Каталог: авто, кейси Pelican / Nanuk / SKB / MilitarycaseUA, сейфи, гараж, медицина.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117336" y="1837944"/>
            <a:ext cx="5559552" cy="3287840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18" name="Image 0" descr="/tmp/claude-0/-home-claude/377a3783-9943-5638-82eb-aae876c2c654/scratchpad/deck/shots/home-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3912" y="1874520"/>
            <a:ext cx="5486400" cy="321468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6153912" y="519893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— головна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ЧОМУ ЦЕ ПОТРІБНО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КЛІЄНТИ ПИТАЮТЬ ПРО MOLLE — А ПРОДАТИ НІЧОГО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20756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Немає конфігуратора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5877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Клієнт хоче панель «під свій багажник». Без інструменту — листування, ескізи від руки і креслення вручну на кожне замовлення.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89120" y="187452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029200" y="20756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Немає каталогу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5877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Панелі під конкретні кейси й авто вимагають замірів і бази розмірів. Збирати її самому — місяці.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406908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270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42702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Розробка не окупається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78231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Сайт + конфігуратор + експорт DXF + розрахунок ціни — 2–4 місяці роботи розробника заради одного товару.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4389120" y="406908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617720" y="4270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0" y="42702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Ціна рахується вручну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4617720" y="478231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Кожен запит — ручний прорахунок площі, різу, фарбування. Клієнт чекає, частина йде.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8229600" y="1874520"/>
            <a:ext cx="3413455" cy="4160520"/>
          </a:xfrm>
          <a:prstGeom prst="rect">
            <a:avLst/>
          </a:prstGeom>
          <a:solidFill>
            <a:srgbClr val="1B1F26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4964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28116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1268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74420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54964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28116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01268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4420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54964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28116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01268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74420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54964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28116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01268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74420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549640" y="3657600"/>
            <a:ext cx="277337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ЗАМІСТЬ ЦЬОГО — ГОТОВА ПЛАТФОРМА ПІД ВАШИМ ІМ’ЯМ.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РІШЕННЯ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НАЗВА.MOLLEGENERATOR.COM — ВАШ ВЛАСНИЙ САЙТ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12064" y="1792224"/>
            <a:ext cx="6016752" cy="3555730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5" name="Image 0" descr="/tmp/claude-0/-home-claude/377a3783-9943-5638-82eb-aae876c2c654/scratchpad/deck/shots/partner-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28800"/>
            <a:ext cx="5943600" cy="348257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5421106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Приклад: partner.mollegenerator.com — демо-партнер LaserCut Dnipro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903720" y="1901952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360920" y="1828800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Ваша назва в шапці й заголовках, ваші контакти в підвалі, ваш опис на головній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903720" y="2468880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60920" y="2395728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Жодних згадок про інших виконавців — сайт виглядає як ваш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903720" y="3035808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360920" y="2962656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Повний каталог панелей і генератор — усе, що є на головному сайті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903720" y="3602736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360920" y="3529584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Клієнт бачить лише ті матеріали, які ви виготовляєте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903720" y="4169664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60920" y="4096512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Замовлення з кнопки «Замовити» — одразу у ваш Telegram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903720" y="4800600"/>
            <a:ext cx="47393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Технічно: той самий сайт, підміна на льоту на рівні Cloudflare. Ваші сторінки закриті від індексації (крім головної) — ви не конкуруєте з головним сайтом у пошуку.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ЯК ЦЕ ПРАЦЮЄ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П’ЯТЬ КРОКІВ ВІД ЗАПИТУ ДО ВІДПРАВКИ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Клієнт заходить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 ваш піддомен — з вашої реклами, соцмереж, візитки або з головного сайту.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2588301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2807757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008925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02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3008925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Обирає панель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008925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Готову з каталогу — або задає свій розмір у генераторі. Ціна рахується одразу.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847417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066873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268041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5268041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Замовляє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268041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Ім’я, телефон, місто, кількість, коментар. Один екран.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106534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325990" y="1920240"/>
            <a:ext cx="2057949" cy="2743200"/>
          </a:xfrm>
          <a:prstGeom prst="rect">
            <a:avLst/>
          </a:prstGeom>
          <a:solidFill>
            <a:srgbClr val="15181D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527158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04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7527158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 отримуєте в Telegram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527158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Дані клієнта, панель, матеріал, суму. «Майстерня» — ще DXF під верстат і креслення.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365651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9585107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786275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05</a:t>
            </a:r>
            <a:endParaRPr lang="en-US" sz="3200" dirty="0"/>
          </a:p>
        </p:txBody>
      </p:sp>
      <p:sp>
        <p:nvSpPr>
          <p:cNvPr id="26" name="Text 24"/>
          <p:cNvSpPr txBox="1"/>
          <p:nvPr/>
        </p:nvSpPr>
        <p:spPr>
          <a:xfrm>
            <a:off x="9786275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Виготовлення й відправка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786275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Продавець: ріжемо й відправляємо ми. Майстерня: файл готовий до верстата — ріжете самі.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48640" y="5074920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2F6BFF"/>
          </a:solidFill>
          <a:ln w="19050">
            <a:solidFill>
              <a:srgbClr val="2F6B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05840" y="4956048"/>
            <a:ext cx="10637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Макети панелей — база платформи: 24 базові + панелі під конкретні моделі кейсів і авто. Потрібна панель, якої немає, — пропонуєте з генератора, ми додаємо.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ЩО БАЧИТЬ КЛІЄНТ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ПАНЕЛЬ, ЦІНА, ЗАМОВЛЕННЯ — БЕЗ ЛИСТУВАННЯ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12064" y="1792224"/>
            <a:ext cx="5468112" cy="3234261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5" name="Image 0" descr="/tmp/claude-0/-home-claude/377a3783-9943-5638-82eb-aae876c2c654/scratchpad/deck/shots/panel-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28800"/>
            <a:ext cx="5394960" cy="316110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5099637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Сторінка панелі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227064" y="1792224"/>
            <a:ext cx="2885604" cy="4142232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8" name="Image 1" descr="/tmp/claude-0/-home-claude/377a3783-9943-5638-82eb-aae876c2c654/scratchpad/deck/shots/order-uk-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1828800"/>
            <a:ext cx="2812452" cy="40690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263640" y="6007608"/>
            <a:ext cx="37268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Форма замовлення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9441852" y="1901952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9441852" y="2103120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Креслення в кольорах: контур, прорізи, вікна, отвори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9441852" y="2889504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9441852" y="3090672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Характеристики, кріплення MD173, фото і відео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9441852" y="3877056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9441852" y="4078224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Ціна за вашим матеріалом і кількістю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9441852" y="4864608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9441852" y="5065776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Комплект кріплення додається в замовлення автоматично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ЩО ОТРИМУЄ ПАРТНЕР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ЗАМОВЛЕННЯ, А НЕ РОЗРОБКУ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Замовлення в Telegram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Продавцю — дані замовлення, виготовлення наше. Майстерні — повний комплект: DXF, креслення, специфікація.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22978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51578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51578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072786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Тільки ваші продукти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51578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Вмикаєте те, що робите: сталь 2 мм, сталь 3 мм, алюміній, ABS, 3D-друк.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097317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25917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25917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847125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Ціни під вас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25917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Ціна рахується з геометрії; ваш коефіцієнт — у межах узгодженого коридору.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База макетів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Панелі під кейси Pelican, Nanuk, MilitarycaseUA, під авто — з перевіреними розмірами.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4322978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51578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51578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5072786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Нуль розробки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4551578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Сайт, конфігуратор, DXF, розрахунок, аналітика — уже є й оновлюються централізовано.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8097317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25917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25917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8847125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Запуск за день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8325917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Назва, контакти, Telegram і перелік матеріалів — і піддомен працює.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ДЛЯ КОГО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КОМУ ПІДХОДИТЬ ПАРТНЕРСТВО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057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2039112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Лазерна порізка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441448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Сталь 2–3 мм, порошкове фарбування, алюміній. Панелі — стабільний повторюваний продукт.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3172968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3355848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337560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Виробники кейсів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739896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Панель у кришку як апселл до кожного кейса. Ваша модель уже може бути в каталозі.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4471416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6542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636008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Автоательє, оверлендинг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5038344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Панелі в багажник, за спинку, на двері. Ви ставите — платформа рахує і креслить.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24448" y="1874520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24448" y="2057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010248" y="2039112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Магазини спорядження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010248" y="2441448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Панель — привід продати підсумки. Клієнт обирає розмір, ви продаєте комплект.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24448" y="3172968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24448" y="3355848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10248" y="3337560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3D-друк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7010248" y="3739896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Аксесуари до панелей: тримачі, кліпси, кріплення. Окремий тип продукту в каталозі.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24448" y="4471416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324448" y="46542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010248" y="4636008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Дилери сейфів, кофрів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7010248" y="5038344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MOLLE на дверцята сейфа чи кофр мотоцикла — готові макети під ваші моделі.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УМОВИ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ПРОЗОРО: ОДНА ЦІНА НА РІК, БЕЗ ВІДСОТКІВ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4023360" cy="4206240"/>
          </a:xfrm>
          <a:prstGeom prst="rect">
            <a:avLst/>
          </a:prstGeom>
          <a:solidFill>
            <a:srgbClr val="1B1F26"/>
          </a:solidFill>
          <a:ln w="25400">
            <a:solidFill>
              <a:srgbClr val="FF5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488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Свій сайт із каталогом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FF5A1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від 49 $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576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на рік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160520"/>
            <a:ext cx="3383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Продавець — 49 $: вітрина з каталогом і генератором, ваші ціни, замовлення у ваш Telegram. Майстерня — 199 $: + онлайн-оплата через платформу і Генератор Pro. Без комісії із замовлень.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937760" y="1874520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37760" y="2002536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Виробникам — оплата за панель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7635240" y="2002536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Сайт не обов’язковий: завдання в Telegram 1–2 рази на тиждень, готовий DXF, фіксована ціна, оплата по факту відправки.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937760" y="2715768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37760" y="2843784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Виробникам кейсів — безкоштовно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7635240" y="2843784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Надсилаєте виріб — обміряємо, робимо тестові панелі, фотографуємо й повертаємо.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937760" y="3557016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937760" y="368503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Конструкторам — винагорода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7635240" y="3685032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 прийняті макети з інструкцією монтажу та 3D-моделі аксесуарів.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937760" y="4398264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37760" y="452628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Інтеграторам — 400 $ + 30 $ / міс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7635240" y="4526280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Усі моделі й інструкції, профіль на карті, дилерська ціна −25–35 %. Без територій — клієнт обирає сам.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937760" y="5239512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937760" y="5367528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Оплата й договір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7635240" y="5367528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Сайт — оферта, виробництво — субпідряд після тестового замовлення, макети — акт за кожен.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438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7532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0684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3836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46988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014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438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0684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3836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46988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014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438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0684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3836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6988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014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438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7532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0684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3836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46988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2014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5438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7532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0684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3836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46988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014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438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0684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3836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46988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12014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5438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7532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0684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73836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46988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12014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438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27532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00684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73836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46988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12014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5438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27532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00684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3836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46988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2014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5438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27532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00684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73836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046988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12014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5438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7532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00684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73836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046988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12014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5438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7532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00684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73836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46988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12014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75438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827532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00684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73836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46988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2014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5438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27532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00684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73836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46988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12014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75438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827532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900684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973836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046988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12014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75438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27532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00684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973836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46988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12014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5438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827532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00684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973836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46988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12014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75438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827532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900684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973836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46988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12014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0E1013"/>
          </a:solidFill>
          <a:ln w="12700">
            <a:solidFill>
              <a:srgbClr val="0E1013"/>
            </a:solidFill>
            <a:prstDash val="solid"/>
          </a:ln>
        </p:spPr>
      </p:sp>
      <p:sp>
        <p:nvSpPr>
          <p:cNvPr id="111" name="Text 109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СТАРТ ЗА ОДИН ДЕНЬ</a:t>
            </a:r>
            <a:endParaRPr lang="en-US" sz="1200" dirty="0"/>
          </a:p>
        </p:txBody>
      </p:sp>
      <p:sp>
        <p:nvSpPr>
          <p:cNvPr id="112" name="Text 110"/>
          <p:cNvSpPr txBox="1"/>
          <p:nvPr/>
        </p:nvSpPr>
        <p:spPr>
          <a:xfrm>
            <a:off x="548640" y="841248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ЩОБ ЗАПУСТИТИ ВАШ САЙТ, ПОТРІБНО ЧОТИРИ РЕЧІ</a:t>
            </a:r>
            <a:endParaRPr lang="en-US" sz="3800" dirty="0"/>
          </a:p>
        </p:txBody>
      </p:sp>
      <p:sp>
        <p:nvSpPr>
          <p:cNvPr id="113" name="Shape 111"/>
          <p:cNvSpPr/>
          <p:nvPr/>
        </p:nvSpPr>
        <p:spPr>
          <a:xfrm>
            <a:off x="548640" y="2377440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4" name="Text 112"/>
          <p:cNvSpPr txBox="1"/>
          <p:nvPr/>
        </p:nvSpPr>
        <p:spPr>
          <a:xfrm>
            <a:off x="548640" y="23774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1</a:t>
            </a:r>
            <a:endParaRPr lang="en-US" sz="1800" dirty="0"/>
          </a:p>
        </p:txBody>
      </p:sp>
      <p:sp>
        <p:nvSpPr>
          <p:cNvPr id="115" name="Text 113"/>
          <p:cNvSpPr txBox="1"/>
          <p:nvPr/>
        </p:nvSpPr>
        <p:spPr>
          <a:xfrm>
            <a:off x="1188720" y="2377440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Назва і місто</a:t>
            </a:r>
            <a:endParaRPr lang="en-US" sz="1700" dirty="0"/>
          </a:p>
        </p:txBody>
      </p:sp>
      <p:sp>
        <p:nvSpPr>
          <p:cNvPr id="116" name="Shape 114"/>
          <p:cNvSpPr/>
          <p:nvPr/>
        </p:nvSpPr>
        <p:spPr>
          <a:xfrm>
            <a:off x="548640" y="2999232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7" name="Text 115"/>
          <p:cNvSpPr txBox="1"/>
          <p:nvPr/>
        </p:nvSpPr>
        <p:spPr>
          <a:xfrm>
            <a:off x="548640" y="29992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2</a:t>
            </a:r>
            <a:endParaRPr lang="en-US" sz="1800" dirty="0"/>
          </a:p>
        </p:txBody>
      </p:sp>
      <p:sp>
        <p:nvSpPr>
          <p:cNvPr id="118" name="Text 116"/>
          <p:cNvSpPr txBox="1"/>
          <p:nvPr/>
        </p:nvSpPr>
        <p:spPr>
          <a:xfrm>
            <a:off x="1188720" y="2999232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Контакти: телефон, e-mail, Telegram</a:t>
            </a:r>
            <a:endParaRPr lang="en-US" sz="1700" dirty="0"/>
          </a:p>
        </p:txBody>
      </p:sp>
      <p:sp>
        <p:nvSpPr>
          <p:cNvPr id="119" name="Shape 117"/>
          <p:cNvSpPr/>
          <p:nvPr/>
        </p:nvSpPr>
        <p:spPr>
          <a:xfrm>
            <a:off x="548640" y="3621024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20" name="Text 118"/>
          <p:cNvSpPr txBox="1"/>
          <p:nvPr/>
        </p:nvSpPr>
        <p:spPr>
          <a:xfrm>
            <a:off x="548640" y="36210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</a:t>
            </a:r>
            <a:endParaRPr lang="en-US" sz="1800" dirty="0"/>
          </a:p>
        </p:txBody>
      </p:sp>
      <p:sp>
        <p:nvSpPr>
          <p:cNvPr id="121" name="Text 119"/>
          <p:cNvSpPr txBox="1"/>
          <p:nvPr/>
        </p:nvSpPr>
        <p:spPr>
          <a:xfrm>
            <a:off x="1188720" y="3621024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Telegram-чат для отримання замовлень</a:t>
            </a:r>
            <a:endParaRPr lang="en-US" sz="1700" dirty="0"/>
          </a:p>
        </p:txBody>
      </p:sp>
      <p:sp>
        <p:nvSpPr>
          <p:cNvPr id="122" name="Shape 120"/>
          <p:cNvSpPr/>
          <p:nvPr/>
        </p:nvSpPr>
        <p:spPr>
          <a:xfrm>
            <a:off x="548640" y="4242816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23" name="Text 121"/>
          <p:cNvSpPr txBox="1"/>
          <p:nvPr/>
        </p:nvSpPr>
        <p:spPr>
          <a:xfrm>
            <a:off x="548640" y="42428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4</a:t>
            </a:r>
            <a:endParaRPr lang="en-US" sz="1800" dirty="0"/>
          </a:p>
        </p:txBody>
      </p:sp>
      <p:sp>
        <p:nvSpPr>
          <p:cNvPr id="124" name="Text 122"/>
          <p:cNvSpPr txBox="1"/>
          <p:nvPr/>
        </p:nvSpPr>
        <p:spPr>
          <a:xfrm>
            <a:off x="1188720" y="4242816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Перелік матеріалів, які ви виготовляєте</a:t>
            </a:r>
            <a:endParaRPr lang="en-US" sz="1700" dirty="0"/>
          </a:p>
        </p:txBody>
      </p:sp>
      <p:sp>
        <p:nvSpPr>
          <p:cNvPr id="125" name="Text 123"/>
          <p:cNvSpPr txBox="1"/>
          <p:nvPr/>
        </p:nvSpPr>
        <p:spPr>
          <a:xfrm>
            <a:off x="548640" y="4983480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Демо партнерського сайту:  </a:t>
            </a:r>
            <a:pPr indent="0" marL="0">
              <a:buNone/>
            </a:pPr>
            <a:r>
              <a:rPr lang="en-US" sz="1200" u="sng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partner.mollegenerator.com</a:t>
            </a:r>
            <a:endParaRPr lang="en-US" sz="1200" dirty="0"/>
          </a:p>
        </p:txBody>
      </p:sp>
      <p:sp>
        <p:nvSpPr>
          <p:cNvPr id="126" name="Text 124"/>
          <p:cNvSpPr txBox="1"/>
          <p:nvPr/>
        </p:nvSpPr>
        <p:spPr>
          <a:xfrm>
            <a:off x="548640" y="5312664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Партнерська програма:  </a:t>
            </a:r>
            <a:pPr indent="0" marL="0">
              <a:buNone/>
            </a:pPr>
            <a:r>
              <a:rPr lang="en-US" sz="1200" u="sng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mollegenerator.com/uk/partners/</a:t>
            </a:r>
            <a:endParaRPr lang="en-US" sz="1200" dirty="0"/>
          </a:p>
        </p:txBody>
      </p:sp>
      <p:sp>
        <p:nvSpPr>
          <p:cNvPr id="127" name="Text 125"/>
          <p:cNvSpPr txBox="1"/>
          <p:nvPr/>
        </p:nvSpPr>
        <p:spPr>
          <a:xfrm>
            <a:off x="548640" y="571500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Напишіть нам — і завтра ваш сайт уже приймає замовлення.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ira Sans Extra Condense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ra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MOLLE Generator — партнерська програма</dc:title>
  <dc:subject>PptxGenJS Presentation</dc:subject>
  <dc:creator>MOLLE Generator</dc:creator>
  <cp:lastModifiedBy>MOLLE Generator</cp:lastModifiedBy>
  <cp:revision>1</cp:revision>
  <dcterms:created xsi:type="dcterms:W3CDTF">2026-10-11T10:00:42Z</dcterms:created>
  <dcterms:modified xsi:type="dcterms:W3CDTF">2026-10-11T10:00:42Z</dcterms:modified>
</cp:coreProperties>
</file>