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IN">
    <p:bg>
      <p:bgPr>
        <a:solidFill>
          <a:srgbClr val="0E10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· partner program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partner.mollegenerator.com" TargetMode="External"/><Relationship Id="rId2" Type="http://schemas.openxmlformats.org/officeDocument/2006/relationships/hyperlink" Target="https://mollegenerator.com/partners/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0684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3836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46988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014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0684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3836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46988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014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438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684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3836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6988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014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438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7532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0684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014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438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684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3836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46988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014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38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0684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3836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2014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438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0684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73836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46988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014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438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7532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00684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3836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6988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12014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5438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7532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00684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3836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6988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014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438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7532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00684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73836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46988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12014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438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7532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0684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73836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46988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014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5438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7532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0684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73836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46988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12014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5438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27532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00684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73836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46988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2014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5438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27532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00684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3836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46988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2014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38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27532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00684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836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6988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2014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5438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27532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00684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73836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46988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2014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5438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27532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00684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73836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46988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12014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5438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27532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00684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73836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46988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2014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E1013"/>
          </a:solidFill>
          <a:ln w="12700">
            <a:solidFill>
              <a:srgbClr val="0E1013"/>
            </a:solidFill>
            <a:prstDash val="solid"/>
          </a:ln>
        </p:spPr>
      </p:sp>
      <p:sp>
        <p:nvSpPr>
          <p:cNvPr id="111" name="Text 109"/>
          <p:cNvSpPr txBox="1"/>
          <p:nvPr/>
        </p:nvSpPr>
        <p:spPr>
          <a:xfrm>
            <a:off x="548640" y="11430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· PARTNER PROGRAM</a:t>
            </a:r>
            <a:endParaRPr lang="en-US" sz="1200" dirty="0"/>
          </a:p>
        </p:txBody>
      </p:sp>
      <p:sp>
        <p:nvSpPr>
          <p:cNvPr id="112" name="Text 110"/>
          <p:cNvSpPr txBox="1"/>
          <p:nvPr/>
        </p:nvSpPr>
        <p:spPr>
          <a:xfrm>
            <a:off x="548640" y="1508760"/>
            <a:ext cx="66751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2000"/>
              </a:lnSpc>
              <a:buNone/>
            </a:pPr>
            <a:r>
              <a:rPr lang="en-US" sz="50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YOUR OWN MOLLE PANEL SITE IN ONE DAY</a:t>
            </a:r>
            <a:endParaRPr lang="en-US" sz="5000" dirty="0"/>
          </a:p>
        </p:txBody>
      </p:sp>
      <p:sp>
        <p:nvSpPr>
          <p:cNvPr id="113" name="Text 111"/>
          <p:cNvSpPr txBox="1"/>
          <p:nvPr/>
        </p:nvSpPr>
        <p:spPr>
          <a:xfrm>
            <a:off x="548640" y="352044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ready catalog, an online configurator and orders in your Telegram — under your name, with your materials. No development.</a:t>
            </a:r>
            <a:endParaRPr lang="en-US" sz="1700" dirty="0"/>
          </a:p>
        </p:txBody>
      </p:sp>
      <p:sp>
        <p:nvSpPr>
          <p:cNvPr id="114" name="Shape 112"/>
          <p:cNvSpPr/>
          <p:nvPr/>
        </p:nvSpPr>
        <p:spPr>
          <a:xfrm>
            <a:off x="548640" y="4617720"/>
            <a:ext cx="2377440" cy="868680"/>
          </a:xfrm>
          <a:prstGeom prst="rect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5" name="Text 113"/>
          <p:cNvSpPr txBox="1"/>
          <p:nvPr/>
        </p:nvSpPr>
        <p:spPr>
          <a:xfrm>
            <a:off x="731520" y="4645152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from $49</a:t>
            </a:r>
            <a:endParaRPr lang="en-US" sz="3200" dirty="0"/>
          </a:p>
        </p:txBody>
      </p:sp>
      <p:sp>
        <p:nvSpPr>
          <p:cNvPr id="116" name="Text 114"/>
          <p:cNvSpPr txBox="1"/>
          <p:nvPr/>
        </p:nvSpPr>
        <p:spPr>
          <a:xfrm>
            <a:off x="731520" y="514807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per year · no commission</a:t>
            </a:r>
            <a:endParaRPr lang="en-US" sz="1200" dirty="0"/>
          </a:p>
        </p:txBody>
      </p:sp>
      <p:sp>
        <p:nvSpPr>
          <p:cNvPr id="117" name="Text 115"/>
          <p:cNvSpPr txBox="1"/>
          <p:nvPr/>
        </p:nvSpPr>
        <p:spPr>
          <a:xfrm>
            <a:off x="3200400" y="470916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For laser-cutting shops · case makers · vehicle outfitters · gear stores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IS MOLLEGENERATOR.COM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A MOLLE PANEL PLATFORM THAT ALREADY WORKS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98424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300+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5328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SEO pages UA / EN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46120" y="187452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29000" y="198424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60+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3429000" y="253288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case and vehicle models with dimensions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15468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326440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24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8130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base panels + model-specific panels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46120" y="3154680"/>
            <a:ext cx="2514600" cy="109728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29000" y="326440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DXF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3813048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cut-ready file in a minute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526280"/>
            <a:ext cx="52120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online generator: the customer sets the size, the number of cells, mounting holes (including MD173) and sees the price instantly. Catalog: vehicles, Pelican / Nanuk / SKB / MilitarycaseUA cases, safes, garage, medical.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117336" y="1837944"/>
            <a:ext cx="5559552" cy="3287840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18" name="Image 0" descr="/tmp/claude-0/-home-claude/377a3783-9943-5638-82eb-aae876c2c654/scratchpad/deck/shots/home-e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3912" y="1874520"/>
            <a:ext cx="5486400" cy="3214688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6153912" y="5198936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mollegenerator.com — home page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CUSTOMERS ASK FOR MOLLE — AND THERE IS NOTHING TO SELL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20756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No configurator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5877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customer wants a panel “for my trunk”. Without a tool it is messages, hand sketches and a manual drawing for every order.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389120" y="187452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17720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5029200" y="207568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No catalog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258775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Panels for specific cases and vehicles need measurements and a size database. Building one yourself takes months.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406908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4270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4270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Development doesn’t pay off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78231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site + configurator + DXF export + pricing is 2–4 months of developer work for a single product.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4389120" y="4069080"/>
            <a:ext cx="3611880" cy="196596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617720" y="4270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A1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✕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0" y="427024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Pricing by hand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4617720" y="4782312"/>
            <a:ext cx="3154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Every request is a manual estimate of area, cutting and coating. The customer waits, some leave.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8229600" y="1874520"/>
            <a:ext cx="3413455" cy="4160520"/>
          </a:xfrm>
          <a:prstGeom prst="rect">
            <a:avLst/>
          </a:prstGeom>
          <a:solidFill>
            <a:srgbClr val="1B1F26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4964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28116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01268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744200" y="21945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54964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28116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01268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744200" y="25054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54964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28116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1268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744200" y="28163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54964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28116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01268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744200" y="31272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8549640" y="3657600"/>
            <a:ext cx="277337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INSTEAD — A READY PLATFORM UNDER YOUR NAME.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NAME.MOLLEGENERATOR.COM — YOUR OWN SITE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12064" y="1792224"/>
            <a:ext cx="6016752" cy="3555730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5" name="Image 0" descr="/tmp/claude-0/-home-claude/377a3783-9943-5638-82eb-aae876c2c654/scratchpad/deck/shots/partner-e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5943600" cy="348257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421106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Example: partner.mollegenerator.com — demo partner LaserCut Dnipro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903720" y="190195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60920" y="1828800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Your name in the header and titles, your contacts in the footer, your intro on the home page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903720" y="2468880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360920" y="2395728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No mention of other makers — the site looks like yours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903720" y="3035808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360920" y="2962656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full panel catalog and the generator — everything on the main site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903720" y="3602736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360920" y="3529584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Customers only see the materials you make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903720" y="4169664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7360920" y="4096512"/>
            <a:ext cx="4282135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Orders from the “Order” button go straight to your Telegram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4800600"/>
            <a:ext cx="473933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Technically: the same site, rewritten on the fly at the Cloudflare level. Your pages are hidden from search engines (except the home page) — you don’t compete with the main site in search.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HOW IT WORKS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FIVE STEPS FROM REQUEST TO SHIPMENT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49808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01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Customer arrives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At your sub-domain — from your ads, social media, business card or the main site.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2588301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2807757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08925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02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3008925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Picks a panel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008925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ready one from the catalog — or a custom size in the generator. Priced instantly.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47417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066873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268041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03</a:t>
            </a:r>
            <a:endParaRPr lang="en-US" sz="3200" dirty="0"/>
          </a:p>
        </p:txBody>
      </p:sp>
      <p:sp>
        <p:nvSpPr>
          <p:cNvPr id="16" name="Text 14"/>
          <p:cNvSpPr txBox="1"/>
          <p:nvPr/>
        </p:nvSpPr>
        <p:spPr>
          <a:xfrm>
            <a:off x="5268041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Orders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268041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Name, phone, city, quantity, comment. One screen.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7106534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325990" y="1920240"/>
            <a:ext cx="2057949" cy="2743200"/>
          </a:xfrm>
          <a:prstGeom prst="rect">
            <a:avLst/>
          </a:prstGeom>
          <a:solidFill>
            <a:srgbClr val="15181D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27158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04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7527158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You get it in Telegram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527158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Customer data, panel, material, total. Workshop — also a machine-ready DXF and the drawing.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365651" y="3063240"/>
            <a:ext cx="2377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7E8794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›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9585107" y="1920240"/>
            <a:ext cx="2057949" cy="274320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786275" y="21031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7A47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05</a:t>
            </a:r>
            <a:endParaRPr lang="en-US" sz="3200" dirty="0"/>
          </a:p>
        </p:txBody>
      </p:sp>
      <p:sp>
        <p:nvSpPr>
          <p:cNvPr id="26" name="Text 24"/>
          <p:cNvSpPr txBox="1"/>
          <p:nvPr/>
        </p:nvSpPr>
        <p:spPr>
          <a:xfrm>
            <a:off x="9786275" y="2743200"/>
            <a:ext cx="16556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Production and shipping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786275" y="3337560"/>
            <a:ext cx="1655613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Seller: we cut and ship. Workshop: the file is machine-ready — you cut it.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5074920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2F6BFF"/>
          </a:solidFill>
          <a:ln w="19050">
            <a:solidFill>
              <a:srgbClr val="2F6B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05840" y="4956048"/>
            <a:ext cx="106372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Panel designs are the platform’s base: 24 base panels + panels for specific case and vehicle models. Need one that isn’t there? Suggest it from the generator, we add it.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THE CUSTOMER SEES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PANEL, PRICE, ORDER — NO BACK-AND-FORTH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12064" y="1792224"/>
            <a:ext cx="5468112" cy="3234261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5" name="Image 0" descr="/tmp/claude-0/-home-claude/377a3783-9943-5638-82eb-aae876c2c654/scratchpad/deck/shots/panel-e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28800"/>
            <a:ext cx="5394960" cy="316110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5099637"/>
            <a:ext cx="5394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Panel page</a:t>
            </a:r>
            <a:endParaRPr lang="en-US" sz="1000" dirty="0"/>
          </a:p>
        </p:txBody>
      </p:sp>
      <p:sp>
        <p:nvSpPr>
          <p:cNvPr id="7" name="Shape 4"/>
          <p:cNvSpPr/>
          <p:nvPr/>
        </p:nvSpPr>
        <p:spPr>
          <a:xfrm>
            <a:off x="6227064" y="1792224"/>
            <a:ext cx="2885604" cy="4142232"/>
          </a:xfrm>
          <a:prstGeom prst="rect">
            <a:avLst/>
          </a:prstGeom>
          <a:solidFill>
            <a:srgbClr val="2A303B"/>
          </a:solidFill>
          <a:ln w="12700">
            <a:solidFill>
              <a:srgbClr val="2A303B"/>
            </a:solidFill>
            <a:prstDash val="solid"/>
          </a:ln>
        </p:spPr>
      </p:sp>
      <p:pic>
        <p:nvPicPr>
          <p:cNvPr id="8" name="Image 1" descr="/tmp/claude-0/-home-claude/377a3783-9943-5638-82eb-aae876c2c654/scratchpad/deck/shots/order-en-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3640" y="1828800"/>
            <a:ext cx="2812452" cy="40690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263640" y="6007608"/>
            <a:ext cx="37268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Order form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9441852" y="1901952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9441852" y="2103120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colour-coded drawing: outline, slots, windows, holes</a:t>
            </a:r>
            <a:endParaRPr lang="en-US" sz="1350" dirty="0"/>
          </a:p>
        </p:txBody>
      </p:sp>
      <p:sp>
        <p:nvSpPr>
          <p:cNvPr id="12" name="Shape 8"/>
          <p:cNvSpPr/>
          <p:nvPr/>
        </p:nvSpPr>
        <p:spPr>
          <a:xfrm>
            <a:off x="9441852" y="2889504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9441852" y="3090672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Specs, MD173 mounting, photos and video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9441852" y="3877056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9441852" y="4078224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Price for your material and quantity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9441852" y="4864608"/>
            <a:ext cx="310896" cy="109728"/>
          </a:xfrm>
          <a:prstGeom prst="roundRect">
            <a:avLst>
              <a:gd name="adj" fmla="val 50000"/>
            </a:avLst>
          </a:prstGeom>
          <a:solidFill>
            <a:srgbClr val="FF5A1F"/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9441852" y="5065776"/>
            <a:ext cx="2201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mounting kit is added to the order automatically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WHAT THE PARTNER GETS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ORDERS, NOT DEVELOPMENT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Orders in Telegram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Seller — the order data, we produce. Workshop — the full kit: DXF, drawing, spec.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322978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51578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51578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072786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Only your products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551578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Turn on what you make: 2 mm steel, 3 mm steel, aluminium, ABS, 3D printing.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8097317" y="187452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25917" y="210312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25917" y="21031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847125" y="210312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Your prices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8325917" y="267919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Price comes from geometry; your multiplier stays within an agreed corridor.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77240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design library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Panels for Pelican, Nanuk, MilitarycaseUA cases and vehicles — with verified sizes.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4322978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51578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51578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5072786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Zero development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4551578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Site, configurator, DXF, pricing, analytics — already there, updated centrally.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8097317" y="4023360"/>
            <a:ext cx="3545738" cy="1920240"/>
          </a:xfrm>
          <a:prstGeom prst="rect">
            <a:avLst/>
          </a:prstGeom>
          <a:solidFill>
            <a:srgbClr val="15181D"/>
          </a:solidFill>
          <a:ln w="12700">
            <a:solidFill>
              <a:srgbClr val="2A303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25917" y="4251960"/>
            <a:ext cx="384048" cy="384048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25917" y="42519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181D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✓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8847125" y="4251960"/>
            <a:ext cx="258561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Launch in a day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8325917" y="4828032"/>
            <a:ext cx="308853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Name, contacts, Telegram and a list of materials — and the sub-domain is live.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WHO IT IS FOR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WHO THE PARTNERSHIP FITS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057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2039112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Laser cutting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41448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2–3 mm steel, powder coating, aluminium. Panels are a steady, repeatable product.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3172968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355848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337560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Case makers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739896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lid panel as an upsell with every case. Your model may already be in the catalog.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4471416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48640" y="4654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34440" y="4636008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Vehicle outfitters, overlanding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5038344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Panels for trunks, seat backs, doors. You install — the platform prices and draws.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24448" y="1874520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24448" y="20574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010248" y="2039112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Gear stores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010248" y="2441448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panel is a reason to sell pouches. The customer picks a size, you sell the kit.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24448" y="3172968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24448" y="3355848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010248" y="3337560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3D printing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7010248" y="3739896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Panel accessories: holders, clips, mounts. A separate product type in the catalog.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24448" y="4471416"/>
            <a:ext cx="5318608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324448" y="4654296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010248" y="4636008"/>
            <a:ext cx="4632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Safe and top-case dealers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7010248" y="5038344"/>
            <a:ext cx="46328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MOLLE for a safe door or a motorcycle top case — ready designs for your models.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TERMS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41248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SIMPLE: ONE YEARLY FEE, NO COMMISSION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4023360" cy="4206240"/>
          </a:xfrm>
          <a:prstGeom prst="rect">
            <a:avLst/>
          </a:prstGeom>
          <a:solidFill>
            <a:srgbClr val="1B1F26"/>
          </a:solidFill>
          <a:ln w="25400">
            <a:solidFill>
              <a:srgbClr val="FF5A1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21488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Your own catalog site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606040"/>
            <a:ext cx="3383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FF5A1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from $49</a:t>
            </a:r>
            <a:endParaRPr lang="en-US" sz="66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6576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per year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4160520"/>
            <a:ext cx="3383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Seller — $49: a storefront with the catalog and generator, your prices, orders in your Telegram. Workshop — $199: + online payment through the platform and Generator Pro. No commission on orders.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4937760" y="1874520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937760" y="2002536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Makers — paid per panel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7635240" y="2002536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No site needed: jobs in Telegram 1–2 times a week, a ready DXF, a fixed price, paid on shipment.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937760" y="2715768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0" y="2843784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Case makers — free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7635240" y="2843784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Send us the product — we measure it, make test panels, take photos and send it back.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4937760" y="3557016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937760" y="368503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Designers — paid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635240" y="3685032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For accepted designs with a mounting guide and for 3D accessory models.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937760" y="4398264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37760" y="452628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Integrators — $400 + $30 / month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7635240" y="4526280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All models and guides, a profile on the map, dealer price −25–35%. No territories — the customer chooses.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937760" y="5239512"/>
            <a:ext cx="6705295" cy="0"/>
          </a:xfrm>
          <a:prstGeom prst="line">
            <a:avLst/>
          </a:prstGeom>
          <a:noFill/>
          <a:ln w="12700">
            <a:solidFill>
              <a:srgbClr val="2A303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937760" y="5367528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Payment and contract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7635240" y="5367528"/>
            <a:ext cx="40078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rgbClr val="B9C0CB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Site — public offer, production — subcontract after a test order, designs — an act per design.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0684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73836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46988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201400" y="45720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5438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27532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0684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3836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46988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201400" y="76809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5438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684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73836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6988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201400" y="107899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438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27532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0684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73836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46988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1201400" y="138988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5438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27532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684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73836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46988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01400" y="170078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5438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27532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0684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73836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046988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1201400" y="201168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5438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27532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0684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73836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46988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1201400" y="232257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438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27532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900684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973836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46988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1201400" y="263347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75438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7532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900684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73836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6988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1201400" y="294436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5438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27532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00684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73836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046988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1201400" y="325526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75438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7532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900684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973836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46988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1201400" y="356616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5438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827532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00684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973836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46988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1201400" y="387705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75438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27532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900684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973836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46988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1201400" y="418795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75438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827532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900684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73836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046988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1201400" y="4498848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75438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827532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900684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FF5A1F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973836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1046988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11201400" y="4809744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75438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27532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00684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973836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46988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11201400" y="5120640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75438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27532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00684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973836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46988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1201400" y="5431536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75438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5" name="Shape 103"/>
          <p:cNvSpPr/>
          <p:nvPr/>
        </p:nvSpPr>
        <p:spPr>
          <a:xfrm>
            <a:off x="827532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900684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973836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8" name="Shape 106"/>
          <p:cNvSpPr/>
          <p:nvPr/>
        </p:nvSpPr>
        <p:spPr>
          <a:xfrm>
            <a:off x="1046988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09" name="Shape 107"/>
          <p:cNvSpPr/>
          <p:nvPr/>
        </p:nvSpPr>
        <p:spPr>
          <a:xfrm>
            <a:off x="11201400" y="5742432"/>
            <a:ext cx="566928" cy="155448"/>
          </a:xfrm>
          <a:prstGeom prst="roundRect">
            <a:avLst>
              <a:gd name="adj" fmla="val 50000"/>
            </a:avLst>
          </a:prstGeom>
          <a:solidFill>
            <a:srgbClr val="0E1013">
              <a:alpha val="0"/>
            </a:srgbClr>
          </a:solidFill>
          <a:ln w="19050">
            <a:solidFill>
              <a:srgbClr val="2A303B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E1013"/>
          </a:solidFill>
          <a:ln w="12700">
            <a:solidFill>
              <a:srgbClr val="0E1013"/>
            </a:solidFill>
            <a:prstDash val="solid"/>
          </a:ln>
        </p:spPr>
      </p:sp>
      <p:sp>
        <p:nvSpPr>
          <p:cNvPr id="111" name="Text 109"/>
          <p:cNvSpPr txBox="1"/>
          <p:nvPr/>
        </p:nvSpPr>
        <p:spPr>
          <a:xfrm>
            <a:off x="548640" y="5029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START IN ONE DAY</a:t>
            </a:r>
            <a:endParaRPr lang="en-US" sz="1200" dirty="0"/>
          </a:p>
        </p:txBody>
      </p:sp>
      <p:sp>
        <p:nvSpPr>
          <p:cNvPr id="112" name="Text 110"/>
          <p:cNvSpPr txBox="1"/>
          <p:nvPr/>
        </p:nvSpPr>
        <p:spPr>
          <a:xfrm>
            <a:off x="548640" y="841248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E8EBEF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FOUR THINGS TO LAUNCH YOUR SITE</a:t>
            </a:r>
            <a:endParaRPr lang="en-US" sz="3800" dirty="0"/>
          </a:p>
        </p:txBody>
      </p:sp>
      <p:sp>
        <p:nvSpPr>
          <p:cNvPr id="113" name="Shape 111"/>
          <p:cNvSpPr/>
          <p:nvPr/>
        </p:nvSpPr>
        <p:spPr>
          <a:xfrm>
            <a:off x="548640" y="2377440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4" name="Text 112"/>
          <p:cNvSpPr txBox="1"/>
          <p:nvPr/>
        </p:nvSpPr>
        <p:spPr>
          <a:xfrm>
            <a:off x="548640" y="23774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1</a:t>
            </a:r>
            <a:endParaRPr lang="en-US" sz="1800" dirty="0"/>
          </a:p>
        </p:txBody>
      </p:sp>
      <p:sp>
        <p:nvSpPr>
          <p:cNvPr id="115" name="Text 113"/>
          <p:cNvSpPr txBox="1"/>
          <p:nvPr/>
        </p:nvSpPr>
        <p:spPr>
          <a:xfrm>
            <a:off x="1188720" y="2377440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Name and city</a:t>
            </a:r>
            <a:endParaRPr lang="en-US" sz="1700" dirty="0"/>
          </a:p>
        </p:txBody>
      </p:sp>
      <p:sp>
        <p:nvSpPr>
          <p:cNvPr id="116" name="Shape 114"/>
          <p:cNvSpPr/>
          <p:nvPr/>
        </p:nvSpPr>
        <p:spPr>
          <a:xfrm>
            <a:off x="548640" y="2999232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17" name="Text 115"/>
          <p:cNvSpPr txBox="1"/>
          <p:nvPr/>
        </p:nvSpPr>
        <p:spPr>
          <a:xfrm>
            <a:off x="548640" y="29992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2</a:t>
            </a:r>
            <a:endParaRPr lang="en-US" sz="1800" dirty="0"/>
          </a:p>
        </p:txBody>
      </p:sp>
      <p:sp>
        <p:nvSpPr>
          <p:cNvPr id="118" name="Text 116"/>
          <p:cNvSpPr txBox="1"/>
          <p:nvPr/>
        </p:nvSpPr>
        <p:spPr>
          <a:xfrm>
            <a:off x="1188720" y="2999232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Contacts: phone, e-mail, Telegram</a:t>
            </a:r>
            <a:endParaRPr lang="en-US" sz="1700" dirty="0"/>
          </a:p>
        </p:txBody>
      </p:sp>
      <p:sp>
        <p:nvSpPr>
          <p:cNvPr id="119" name="Shape 117"/>
          <p:cNvSpPr/>
          <p:nvPr/>
        </p:nvSpPr>
        <p:spPr>
          <a:xfrm>
            <a:off x="548640" y="3621024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20" name="Text 118"/>
          <p:cNvSpPr txBox="1"/>
          <p:nvPr/>
        </p:nvSpPr>
        <p:spPr>
          <a:xfrm>
            <a:off x="548640" y="36210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3</a:t>
            </a:r>
            <a:endParaRPr lang="en-US" sz="1800" dirty="0"/>
          </a:p>
        </p:txBody>
      </p:sp>
      <p:sp>
        <p:nvSpPr>
          <p:cNvPr id="121" name="Text 119"/>
          <p:cNvSpPr txBox="1"/>
          <p:nvPr/>
        </p:nvSpPr>
        <p:spPr>
          <a:xfrm>
            <a:off x="1188720" y="3621024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A Telegram chat for incoming orders</a:t>
            </a:r>
            <a:endParaRPr lang="en-US" sz="1700" dirty="0"/>
          </a:p>
        </p:txBody>
      </p:sp>
      <p:sp>
        <p:nvSpPr>
          <p:cNvPr id="122" name="Shape 120"/>
          <p:cNvSpPr/>
          <p:nvPr/>
        </p:nvSpPr>
        <p:spPr>
          <a:xfrm>
            <a:off x="548640" y="4242816"/>
            <a:ext cx="420624" cy="420624"/>
          </a:xfrm>
          <a:prstGeom prst="ellipse">
            <a:avLst/>
          </a:prstGeom>
          <a:solidFill>
            <a:srgbClr val="FF5A1F"/>
          </a:solidFill>
          <a:ln w="12700">
            <a:solidFill>
              <a:srgbClr val="FF5A1F"/>
            </a:solidFill>
            <a:prstDash val="solid"/>
          </a:ln>
        </p:spPr>
      </p:sp>
      <p:sp>
        <p:nvSpPr>
          <p:cNvPr id="123" name="Text 121"/>
          <p:cNvSpPr txBox="1"/>
          <p:nvPr/>
        </p:nvSpPr>
        <p:spPr>
          <a:xfrm>
            <a:off x="548640" y="42428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181D"/>
                </a:solidFill>
                <a:latin typeface="Fira Sans Extra Condensed" pitchFamily="34" charset="0"/>
                <a:ea typeface="Fira Sans Extra Condensed" pitchFamily="34" charset="-122"/>
                <a:cs typeface="Fira Sans Extra Condensed" pitchFamily="34" charset="-120"/>
              </a:rPr>
              <a:t>4</a:t>
            </a:r>
            <a:endParaRPr lang="en-US" sz="1800" dirty="0"/>
          </a:p>
        </p:txBody>
      </p:sp>
      <p:sp>
        <p:nvSpPr>
          <p:cNvPr id="124" name="Text 122"/>
          <p:cNvSpPr txBox="1"/>
          <p:nvPr/>
        </p:nvSpPr>
        <p:spPr>
          <a:xfrm>
            <a:off x="1188720" y="4242816"/>
            <a:ext cx="5943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The list of materials you make</a:t>
            </a:r>
            <a:endParaRPr lang="en-US" sz="1700" dirty="0"/>
          </a:p>
        </p:txBody>
      </p:sp>
      <p:sp>
        <p:nvSpPr>
          <p:cNvPr id="125" name="Text 123"/>
          <p:cNvSpPr txBox="1"/>
          <p:nvPr/>
        </p:nvSpPr>
        <p:spPr>
          <a:xfrm>
            <a:off x="548640" y="498348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Partner site demo:  </a:t>
            </a:r>
            <a:pPr indent="0" marL="0">
              <a:buNone/>
            </a:pPr>
            <a:r>
              <a:rPr lang="en-US" sz="1200" u="sng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partner.mollegenerator.com</a:t>
            </a:r>
            <a:endParaRPr lang="en-US" sz="1200" dirty="0"/>
          </a:p>
        </p:txBody>
      </p:sp>
      <p:sp>
        <p:nvSpPr>
          <p:cNvPr id="126" name="Text 124"/>
          <p:cNvSpPr txBox="1"/>
          <p:nvPr/>
        </p:nvSpPr>
        <p:spPr>
          <a:xfrm>
            <a:off x="548640" y="5312664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E8794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Partner program:  </a:t>
            </a:r>
            <a:pPr indent="0" marL="0">
              <a:buNone/>
            </a:pPr>
            <a:r>
              <a:rPr lang="en-US" sz="1200" u="sng" dirty="0">
                <a:solidFill>
                  <a:srgbClr val="FF7A4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mollegenerator.com/partners/</a:t>
            </a:r>
            <a:endParaRPr lang="en-US" sz="1200" dirty="0"/>
          </a:p>
        </p:txBody>
      </p:sp>
      <p:sp>
        <p:nvSpPr>
          <p:cNvPr id="127" name="Text 125"/>
          <p:cNvSpPr txBox="1"/>
          <p:nvPr/>
        </p:nvSpPr>
        <p:spPr>
          <a:xfrm>
            <a:off x="548640" y="571500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EBEF"/>
                </a:solidFill>
                <a:latin typeface="Fira Sans" pitchFamily="34" charset="0"/>
                <a:ea typeface="Fira Sans" pitchFamily="34" charset="-122"/>
                <a:cs typeface="Fira Sans" pitchFamily="34" charset="-120"/>
              </a:rPr>
              <a:t>Write to us — and tomorrow your site takes orders.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3550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7E8794"/>
                </a:solidFill>
                <a:latin typeface="JetBrains Mono"/>
                <a:ea typeface="JetBrains Mono"/>
                <a:cs typeface="JetBrains Mon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ra Sans Extra Condense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ra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MOLLE Generator — partner program</dc:title>
  <dc:subject>PptxGenJS Presentation</dc:subject>
  <dc:creator>MOLLE Generator</dc:creator>
  <cp:lastModifiedBy>MOLLE Generator</cp:lastModifiedBy>
  <cp:revision>1</cp:revision>
  <dcterms:created xsi:type="dcterms:W3CDTF">2026-10-11T10:00:42Z</dcterms:created>
  <dcterms:modified xsi:type="dcterms:W3CDTF">2026-10-11T10:00:42Z</dcterms:modified>
</cp:coreProperties>
</file>